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4" r:id="rId3"/>
    <p:sldId id="265" r:id="rId4"/>
    <p:sldId id="266" r:id="rId5"/>
    <p:sldId id="287" r:id="rId6"/>
    <p:sldId id="267" r:id="rId7"/>
    <p:sldId id="271" r:id="rId8"/>
    <p:sldId id="273" r:id="rId9"/>
    <p:sldId id="274" r:id="rId10"/>
    <p:sldId id="275" r:id="rId11"/>
    <p:sldId id="272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76" r:id="rId20"/>
    <p:sldId id="277" r:id="rId21"/>
    <p:sldId id="270" r:id="rId22"/>
    <p:sldId id="26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8" autoAdjust="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35C04-6BEF-4D5A-BF2D-C77DC8EC5B66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D57F3-DDD9-44CF-A9D1-FE30775F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1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57F3-DDD9-44CF-A9D1-FE30775F55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7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2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1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6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5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4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4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1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5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F7A9437-93AD-4313-B0E3-4B4DC27BB5D7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411B9AF-75B4-4AE1-92FF-3094A65CF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8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81891"/>
            <a:ext cx="9144000" cy="56665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№30 пос.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Эльбан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Амурского муниципального района Хабаровского края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познавательному развитию (математика) в старшей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группе компенсирующей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направленности для детей с ТНР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тему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6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 поисках клада»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Подготовила: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Авхутская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Н.В, </a:t>
            </a:r>
          </a:p>
          <a:p>
            <a:pPr algn="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воспитатель МБДОУ №30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пос.Эльбан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/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/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ос.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Эльбан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2025 г. </a:t>
            </a:r>
            <a:endParaRPr lang="ru-RU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2" t="6832" r="22084" b="6416"/>
          <a:stretch/>
        </p:blipFill>
        <p:spPr>
          <a:xfrm>
            <a:off x="3771900" y="1714500"/>
            <a:ext cx="4434840" cy="4503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2893" y="789057"/>
            <a:ext cx="483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«Цветной квадрат»</a:t>
            </a:r>
            <a:endParaRPr lang="ru-RU" sz="4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9" y="656959"/>
            <a:ext cx="10058662" cy="574390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214904" y="1933957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5362" y="179383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7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28052" y="2854036"/>
            <a:ext cx="415930" cy="15517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1" idx="3"/>
          </p:cNvCxnSpPr>
          <p:nvPr/>
        </p:nvCxnSpPr>
        <p:spPr>
          <a:xfrm flipV="1">
            <a:off x="4587788" y="3528910"/>
            <a:ext cx="910129" cy="1091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2" idx="1"/>
          </p:cNvCxnSpPr>
          <p:nvPr/>
        </p:nvCxnSpPr>
        <p:spPr>
          <a:xfrm>
            <a:off x="6088215" y="3595349"/>
            <a:ext cx="1285093" cy="8970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912318" y="3386306"/>
            <a:ext cx="411146" cy="9713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737949" y="4380949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80122" y="424082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/>
          </a:p>
        </p:txBody>
      </p:sp>
      <p:sp>
        <p:nvSpPr>
          <p:cNvPr id="41" name="Овал 40"/>
          <p:cNvSpPr/>
          <p:nvPr/>
        </p:nvSpPr>
        <p:spPr>
          <a:xfrm>
            <a:off x="5361622" y="2743573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45931" y="260344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/>
          </a:p>
        </p:txBody>
      </p:sp>
      <p:sp>
        <p:nvSpPr>
          <p:cNvPr id="42" name="Овал 41"/>
          <p:cNvSpPr/>
          <p:nvPr/>
        </p:nvSpPr>
        <p:spPr>
          <a:xfrm>
            <a:off x="7237013" y="4357645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73925" y="414211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/>
          </a:p>
        </p:txBody>
      </p:sp>
      <p:sp>
        <p:nvSpPr>
          <p:cNvPr id="45" name="Овал 44"/>
          <p:cNvSpPr/>
          <p:nvPr/>
        </p:nvSpPr>
        <p:spPr>
          <a:xfrm>
            <a:off x="7922207" y="2518810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64380" y="232133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5" y="1840440"/>
            <a:ext cx="1176770" cy="1141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1" y="4054907"/>
            <a:ext cx="1351146" cy="1351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17" y="2393996"/>
            <a:ext cx="1249964" cy="1249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06" y="4006975"/>
            <a:ext cx="1270749" cy="12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20202"/>
          <a:stretch/>
        </p:blipFill>
        <p:spPr>
          <a:xfrm>
            <a:off x="4725199" y="1898073"/>
            <a:ext cx="2844578" cy="4405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9381" y="574634"/>
            <a:ext cx="6536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6 палочек возьмем и построим</a:t>
            </a:r>
          </a:p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дом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1" y="630704"/>
            <a:ext cx="9258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2 переложить в доме то не смогут жить, он уже не дом, а флаг. Кто сумеет сделать так?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7917" r="11500" b="9584"/>
          <a:stretch/>
        </p:blipFill>
        <p:spPr>
          <a:xfrm rot="16200000">
            <a:off x="3947445" y="3117060"/>
            <a:ext cx="4563812" cy="21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592009"/>
            <a:ext cx="909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Захотелось покапать нужно палочку убрать и переложить другую. Так лопату получу я! А у вас она готова?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8957" r="22046" b="6944"/>
          <a:stretch/>
        </p:blipFill>
        <p:spPr>
          <a:xfrm rot="5400000">
            <a:off x="4199181" y="2985107"/>
            <a:ext cx="4128917" cy="24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99" y="527585"/>
            <a:ext cx="9407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Передвинем палку снова, а внизу одну возьмем и в корзинку уберем. Вышел стульчик, отдыхайте. Сколько палочек? Считайте. Сосчитали? Их 4!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8964" r="22273" b="8713"/>
          <a:stretch/>
        </p:blipFill>
        <p:spPr>
          <a:xfrm rot="5400000">
            <a:off x="4098779" y="3010669"/>
            <a:ext cx="4257675" cy="24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388" y="780128"/>
            <a:ext cx="9739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Ножки вы раздвиньте шире, спинку нужно положить – будет стул столом служить!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r="43399"/>
          <a:stretch/>
        </p:blipFill>
        <p:spPr>
          <a:xfrm rot="5400000">
            <a:off x="4300537" y="1485902"/>
            <a:ext cx="3529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326" y="637253"/>
            <a:ext cx="9372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 надоело, продолжаем наше дело, сделаем дорожный знак или треугольный флаг!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t="5990" r="21718" b="4948"/>
          <a:stretch/>
        </p:blipFill>
        <p:spPr>
          <a:xfrm rot="5400000">
            <a:off x="2564894" y="2793494"/>
            <a:ext cx="4307682" cy="2635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9375" b="15104"/>
          <a:stretch/>
        </p:blipFill>
        <p:spPr>
          <a:xfrm rot="5400000">
            <a:off x="5666704" y="2870079"/>
            <a:ext cx="4325694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337" y="754887"/>
            <a:ext cx="9458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2 переложили и стрелу мы получили!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7" b="19584"/>
          <a:stretch/>
        </p:blipFill>
        <p:spPr>
          <a:xfrm>
            <a:off x="4743449" y="1828800"/>
            <a:ext cx="3086100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9" y="656959"/>
            <a:ext cx="10058662" cy="574390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214904" y="1933957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5362" y="179383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7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28052" y="2854036"/>
            <a:ext cx="415930" cy="15517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1" idx="3"/>
          </p:cNvCxnSpPr>
          <p:nvPr/>
        </p:nvCxnSpPr>
        <p:spPr>
          <a:xfrm flipV="1">
            <a:off x="4587788" y="3528910"/>
            <a:ext cx="910129" cy="1091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2" idx="1"/>
          </p:cNvCxnSpPr>
          <p:nvPr/>
        </p:nvCxnSpPr>
        <p:spPr>
          <a:xfrm>
            <a:off x="6088215" y="3595349"/>
            <a:ext cx="1285093" cy="8970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912318" y="3386306"/>
            <a:ext cx="411146" cy="9713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737949" y="4380949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80122" y="424082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/>
          </a:p>
        </p:txBody>
      </p:sp>
      <p:sp>
        <p:nvSpPr>
          <p:cNvPr id="41" name="Овал 40"/>
          <p:cNvSpPr/>
          <p:nvPr/>
        </p:nvSpPr>
        <p:spPr>
          <a:xfrm>
            <a:off x="5361622" y="2743573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45931" y="260344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/>
          </a:p>
        </p:txBody>
      </p:sp>
      <p:sp>
        <p:nvSpPr>
          <p:cNvPr id="42" name="Овал 41"/>
          <p:cNvSpPr/>
          <p:nvPr/>
        </p:nvSpPr>
        <p:spPr>
          <a:xfrm>
            <a:off x="7237013" y="4357645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73925" y="414211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/>
          </a:p>
        </p:txBody>
      </p:sp>
      <p:sp>
        <p:nvSpPr>
          <p:cNvPr id="45" name="Овал 44"/>
          <p:cNvSpPr/>
          <p:nvPr/>
        </p:nvSpPr>
        <p:spPr>
          <a:xfrm>
            <a:off x="7922207" y="2518810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64380" y="232133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5" y="1840440"/>
            <a:ext cx="1176770" cy="1141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1" y="4054907"/>
            <a:ext cx="1351146" cy="1351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17" y="2393996"/>
            <a:ext cx="1249964" cy="1249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06" y="4006975"/>
            <a:ext cx="1270749" cy="12707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04" y="2347674"/>
            <a:ext cx="1136170" cy="1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pic>
        <p:nvPicPr>
          <p:cNvPr id="3" name="22 янв., 21.31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0793" y="663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5" t="14812" b="-1"/>
          <a:stretch/>
        </p:blipFill>
        <p:spPr>
          <a:xfrm>
            <a:off x="4206240" y="1760220"/>
            <a:ext cx="3844290" cy="3882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6449" y="1113889"/>
            <a:ext cx="3863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«Светофор»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3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8546"/>
          <a:stretch/>
        </p:blipFill>
        <p:spPr>
          <a:xfrm>
            <a:off x="1203739" y="428625"/>
            <a:ext cx="7869383" cy="6000750"/>
          </a:xfrm>
          <a:prstGeom prst="rect">
            <a:avLst/>
          </a:prstGeom>
        </p:spPr>
      </p:pic>
      <p:pic>
        <p:nvPicPr>
          <p:cNvPr id="3" name="22 янв., 21.36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0788" y="706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0392" y="2992582"/>
            <a:ext cx="5087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761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8546"/>
          <a:stretch/>
        </p:blipFill>
        <p:spPr>
          <a:xfrm>
            <a:off x="1203739" y="428625"/>
            <a:ext cx="7869383" cy="6000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370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98328" y="1233193"/>
            <a:ext cx="4045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и мячик, и клубок</a:t>
            </a:r>
          </a:p>
          <a:p>
            <a:pPr algn="ctr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Луна, и колобок.</a:t>
            </a:r>
          </a:p>
          <a:p>
            <a:pPr algn="ctr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Одинаковых их три.</a:t>
            </a:r>
          </a:p>
          <a:p>
            <a:pPr algn="ctr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спрятана внутри</a:t>
            </a:r>
          </a:p>
        </p:txBody>
      </p:sp>
      <p:pic>
        <p:nvPicPr>
          <p:cNvPr id="4" name="22 янв., 21.33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481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8546"/>
          <a:stretch/>
        </p:blipFill>
        <p:spPr>
          <a:xfrm>
            <a:off x="1203739" y="428625"/>
            <a:ext cx="7869383" cy="6000750"/>
          </a:xfrm>
          <a:prstGeom prst="rect">
            <a:avLst/>
          </a:prstGeom>
        </p:spPr>
      </p:pic>
      <p:pic>
        <p:nvPicPr>
          <p:cNvPr id="3" name="22 янв., 21.35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7358" y="428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9" y="656959"/>
            <a:ext cx="10058662" cy="574390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214904" y="1933957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5362" y="179383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7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28052" y="2854036"/>
            <a:ext cx="415930" cy="15517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1" idx="3"/>
          </p:cNvCxnSpPr>
          <p:nvPr/>
        </p:nvCxnSpPr>
        <p:spPr>
          <a:xfrm flipV="1">
            <a:off x="4587788" y="3528910"/>
            <a:ext cx="910129" cy="1091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2" idx="1"/>
          </p:cNvCxnSpPr>
          <p:nvPr/>
        </p:nvCxnSpPr>
        <p:spPr>
          <a:xfrm>
            <a:off x="6088215" y="3595349"/>
            <a:ext cx="1285093" cy="8970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912318" y="3386306"/>
            <a:ext cx="411146" cy="9713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737949" y="4380949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80122" y="424082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/>
          </a:p>
        </p:txBody>
      </p:sp>
      <p:sp>
        <p:nvSpPr>
          <p:cNvPr id="41" name="Овал 40"/>
          <p:cNvSpPr/>
          <p:nvPr/>
        </p:nvSpPr>
        <p:spPr>
          <a:xfrm>
            <a:off x="5361622" y="2743573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45931" y="260344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/>
          </a:p>
        </p:txBody>
      </p:sp>
      <p:sp>
        <p:nvSpPr>
          <p:cNvPr id="42" name="Овал 41"/>
          <p:cNvSpPr/>
          <p:nvPr/>
        </p:nvSpPr>
        <p:spPr>
          <a:xfrm>
            <a:off x="7237013" y="4357645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73925" y="414211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/>
          </a:p>
        </p:txBody>
      </p:sp>
      <p:sp>
        <p:nvSpPr>
          <p:cNvPr id="45" name="Овал 44"/>
          <p:cNvSpPr/>
          <p:nvPr/>
        </p:nvSpPr>
        <p:spPr>
          <a:xfrm>
            <a:off x="7922207" y="2518810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64380" y="232133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5157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9" y="656959"/>
            <a:ext cx="10058662" cy="574390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214904" y="1933957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5362" y="179383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7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28052" y="2854036"/>
            <a:ext cx="415930" cy="15517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1" idx="3"/>
          </p:cNvCxnSpPr>
          <p:nvPr/>
        </p:nvCxnSpPr>
        <p:spPr>
          <a:xfrm flipV="1">
            <a:off x="4587788" y="3528910"/>
            <a:ext cx="910129" cy="1091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2" idx="1"/>
          </p:cNvCxnSpPr>
          <p:nvPr/>
        </p:nvCxnSpPr>
        <p:spPr>
          <a:xfrm>
            <a:off x="6088215" y="3595349"/>
            <a:ext cx="1285093" cy="8970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912318" y="3386306"/>
            <a:ext cx="411146" cy="9713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737949" y="4380949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80122" y="424082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/>
          </a:p>
        </p:txBody>
      </p:sp>
      <p:sp>
        <p:nvSpPr>
          <p:cNvPr id="41" name="Овал 40"/>
          <p:cNvSpPr/>
          <p:nvPr/>
        </p:nvSpPr>
        <p:spPr>
          <a:xfrm>
            <a:off x="5361622" y="2743573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45931" y="260344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/>
          </a:p>
        </p:txBody>
      </p:sp>
      <p:sp>
        <p:nvSpPr>
          <p:cNvPr id="42" name="Овал 41"/>
          <p:cNvSpPr/>
          <p:nvPr/>
        </p:nvSpPr>
        <p:spPr>
          <a:xfrm>
            <a:off x="7237013" y="4357645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73925" y="414211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/>
          </a:p>
        </p:txBody>
      </p:sp>
      <p:sp>
        <p:nvSpPr>
          <p:cNvPr id="45" name="Овал 44"/>
          <p:cNvSpPr/>
          <p:nvPr/>
        </p:nvSpPr>
        <p:spPr>
          <a:xfrm>
            <a:off x="7922207" y="2518810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64380" y="232133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5" y="1840440"/>
            <a:ext cx="1176770" cy="11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9" y="656959"/>
            <a:ext cx="10058662" cy="574390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214904" y="1933957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5362" y="179383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7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28052" y="2854036"/>
            <a:ext cx="415930" cy="15517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1" idx="3"/>
          </p:cNvCxnSpPr>
          <p:nvPr/>
        </p:nvCxnSpPr>
        <p:spPr>
          <a:xfrm flipV="1">
            <a:off x="4587788" y="3528910"/>
            <a:ext cx="910129" cy="1091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2" idx="1"/>
          </p:cNvCxnSpPr>
          <p:nvPr/>
        </p:nvCxnSpPr>
        <p:spPr>
          <a:xfrm>
            <a:off x="6088215" y="3595349"/>
            <a:ext cx="1285093" cy="8970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912318" y="3386306"/>
            <a:ext cx="411146" cy="9713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737949" y="4380949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80122" y="424082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/>
          </a:p>
        </p:txBody>
      </p:sp>
      <p:sp>
        <p:nvSpPr>
          <p:cNvPr id="41" name="Овал 40"/>
          <p:cNvSpPr/>
          <p:nvPr/>
        </p:nvSpPr>
        <p:spPr>
          <a:xfrm>
            <a:off x="5361622" y="2743573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45931" y="260344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/>
          </a:p>
        </p:txBody>
      </p:sp>
      <p:sp>
        <p:nvSpPr>
          <p:cNvPr id="42" name="Овал 41"/>
          <p:cNvSpPr/>
          <p:nvPr/>
        </p:nvSpPr>
        <p:spPr>
          <a:xfrm>
            <a:off x="7237013" y="4357645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73925" y="414211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/>
          </a:p>
        </p:txBody>
      </p:sp>
      <p:sp>
        <p:nvSpPr>
          <p:cNvPr id="45" name="Овал 44"/>
          <p:cNvSpPr/>
          <p:nvPr/>
        </p:nvSpPr>
        <p:spPr>
          <a:xfrm>
            <a:off x="7922207" y="2518810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64380" y="232133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5" y="1840440"/>
            <a:ext cx="1176770" cy="1141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1" y="4054907"/>
            <a:ext cx="1351146" cy="13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0" y="1387435"/>
            <a:ext cx="5006340" cy="5006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2250" y="67954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Чудо крестики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70792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9" y="656959"/>
            <a:ext cx="10058662" cy="574390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214904" y="1933957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5362" y="179383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7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28052" y="2854036"/>
            <a:ext cx="415930" cy="15517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1" idx="3"/>
          </p:cNvCxnSpPr>
          <p:nvPr/>
        </p:nvCxnSpPr>
        <p:spPr>
          <a:xfrm flipV="1">
            <a:off x="4587788" y="3528910"/>
            <a:ext cx="910129" cy="1091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2" idx="1"/>
          </p:cNvCxnSpPr>
          <p:nvPr/>
        </p:nvCxnSpPr>
        <p:spPr>
          <a:xfrm>
            <a:off x="6088215" y="3595349"/>
            <a:ext cx="1285093" cy="8970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912318" y="3386306"/>
            <a:ext cx="411146" cy="9713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737949" y="4380949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80122" y="424082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/>
          </a:p>
        </p:txBody>
      </p:sp>
      <p:sp>
        <p:nvSpPr>
          <p:cNvPr id="41" name="Овал 40"/>
          <p:cNvSpPr/>
          <p:nvPr/>
        </p:nvSpPr>
        <p:spPr>
          <a:xfrm>
            <a:off x="5361622" y="2743573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45931" y="260344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/>
          </a:p>
        </p:txBody>
      </p:sp>
      <p:sp>
        <p:nvSpPr>
          <p:cNvPr id="42" name="Овал 41"/>
          <p:cNvSpPr/>
          <p:nvPr/>
        </p:nvSpPr>
        <p:spPr>
          <a:xfrm>
            <a:off x="7237013" y="4357645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73925" y="414211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/>
          </a:p>
        </p:txBody>
      </p:sp>
      <p:sp>
        <p:nvSpPr>
          <p:cNvPr id="45" name="Овал 44"/>
          <p:cNvSpPr/>
          <p:nvPr/>
        </p:nvSpPr>
        <p:spPr>
          <a:xfrm>
            <a:off x="7922207" y="2518810"/>
            <a:ext cx="930678" cy="9200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64380" y="232133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5" y="1840440"/>
            <a:ext cx="1176770" cy="1141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1" y="4054907"/>
            <a:ext cx="1351146" cy="1351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17" y="2393996"/>
            <a:ext cx="1249964" cy="12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1242</TotalTime>
  <Words>241</Words>
  <Application>Microsoft Office PowerPoint</Application>
  <PresentationFormat>Широкоэкранный</PresentationFormat>
  <Paragraphs>61</Paragraphs>
  <Slides>22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№30 пос. Эльбан  Амурского района Хабаровского края</dc:title>
  <dc:creator>Надя</dc:creator>
  <cp:lastModifiedBy>Надя</cp:lastModifiedBy>
  <cp:revision>110</cp:revision>
  <dcterms:created xsi:type="dcterms:W3CDTF">2024-12-11T04:17:53Z</dcterms:created>
  <dcterms:modified xsi:type="dcterms:W3CDTF">2025-01-22T12:43:53Z</dcterms:modified>
</cp:coreProperties>
</file>