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9" r:id="rId6"/>
    <p:sldId id="270" r:id="rId7"/>
    <p:sldId id="282" r:id="rId8"/>
    <p:sldId id="279" r:id="rId9"/>
    <p:sldId id="280" r:id="rId10"/>
    <p:sldId id="283" r:id="rId11"/>
    <p:sldId id="284" r:id="rId12"/>
    <p:sldId id="265" r:id="rId13"/>
    <p:sldId id="261" r:id="rId14"/>
    <p:sldId id="260" r:id="rId15"/>
    <p:sldId id="262" r:id="rId16"/>
    <p:sldId id="266" r:id="rId17"/>
    <p:sldId id="287" r:id="rId18"/>
    <p:sldId id="288" r:id="rId19"/>
    <p:sldId id="289" r:id="rId20"/>
    <p:sldId id="263" r:id="rId21"/>
    <p:sldId id="285" r:id="rId22"/>
    <p:sldId id="286" r:id="rId23"/>
    <p:sldId id="267" r:id="rId24"/>
    <p:sldId id="26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6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>
            <a:fillRect/>
          </a:stretch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22.jpeg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310" y="3028533"/>
            <a:ext cx="3150700" cy="27529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05764" y="5365958"/>
            <a:ext cx="37295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Ищук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Валентина Владимировна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1266519"/>
            <a:ext cx="6984776" cy="2304256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класс по использованию и созданию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кодов в ДОО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98667"/>
            <a:ext cx="7776864" cy="1058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№30 посёлка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Эльбан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Амурского муниципального района Хабаровского края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9"/>
            <a:ext cx="7992888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КОДИРОВАТЬ </a:t>
            </a:r>
            <a: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ИНФОРМАЦИЮ:</a:t>
            </a:r>
            <a:b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QR-кодов не составляет никакого труда. Нужно лишь определиться с тем, какую информацию нужно закодировать 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сайт, изображение, текст, визитная карточка,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sms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-сообщение, тест, игра и др., выбрать размер кода и запустить генератор (https://ru.qr-code-generator.com). 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Зашифрованная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может быть расшифрована с помощью смартфона или планшета с установленным приложением. Для создания QR-кода необходимо провести следующие действия: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83568" y="908720"/>
            <a:ext cx="7587312" cy="4392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>
          <a:xfrm>
            <a:off x="1606141" y="-13436"/>
            <a:ext cx="6115064" cy="776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создать 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QR –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код?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23" y="1628800"/>
            <a:ext cx="7718299" cy="43162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800" y="965064"/>
            <a:ext cx="3995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Скачать генератор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-кодов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260648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Ввести ссылку того, что хотите закодировать.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ссылка на мультфильм )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259191" cy="4248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263994" cy="4320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4635" y="332656"/>
            <a:ext cx="6313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Нажать на «Создать код»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увидите каким получится ваш код, «волшебный квадратик»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016490" cy="4392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89708"/>
            <a:ext cx="3101608" cy="51125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590" y="-1203324"/>
            <a:ext cx="5004048" cy="240664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сохранить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-код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25477" y="1202402"/>
            <a:ext cx="4576274" cy="244081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зажать  изображение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qr-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кода и сохранить его.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849251"/>
            <a:ext cx="3958326" cy="31674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146004"/>
            <a:ext cx="5148026" cy="183058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сохранить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-код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7" b="10877"/>
          <a:stretch>
            <a:fillRect/>
          </a:stretch>
        </p:blipFill>
        <p:spPr>
          <a:xfrm>
            <a:off x="5364088" y="769288"/>
            <a:ext cx="2808312" cy="4392487"/>
          </a:xfrm>
          <a:ln>
            <a:solidFill>
              <a:schemeClr val="accent1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93991" y="1963660"/>
            <a:ext cx="4348928" cy="200374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Появиться надпись загрузка завершена.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84984"/>
            <a:ext cx="3969041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3491" y="563987"/>
            <a:ext cx="6571344" cy="1056319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сохранить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-код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11202" y="1218264"/>
            <a:ext cx="3125766" cy="53476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Заходим в галерею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29163" y="1045412"/>
            <a:ext cx="3659261" cy="80223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галерее появится сохраненный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QR-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545" y="2002604"/>
            <a:ext cx="4464496" cy="40186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Объект 13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02604"/>
            <a:ext cx="3600400" cy="40186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90364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декодировать ?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Прочесть код возможно при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камеры 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обычного мобильного 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телефона.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навести её на код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экране появится его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содержимое . Если камера телефона не считывает код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лишь установить на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мобильный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небольшую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свободно-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распространяемую программу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чтения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QR-кодов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924944"/>
            <a:ext cx="5958408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703062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Инновационность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продукта.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Инновационность использования QR-кода в образовательной деятельности ДОО заключается в следующих характеристиках: 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Доступность. </a:t>
            </a: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 Универсальность </a:t>
            </a: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Современность.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 Экономичность </a:t>
            </a: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Компактность </a:t>
            </a: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Тиражируемость </a:t>
            </a: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 Результативность.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9217024" cy="1049235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Виды генераторов 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QR-</a:t>
            </a:r>
            <a:r>
              <a:rPr lang="ru-RU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кодов</a:t>
            </a:r>
            <a:endParaRPr lang="ru-RU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0888"/>
            <a:ext cx="4464496" cy="34975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029963"/>
            <a:ext cx="3888432" cy="37444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9433047" cy="1049235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Виды генераторов 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QR-</a:t>
            </a:r>
            <a: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кодов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20888"/>
            <a:ext cx="4608512" cy="3519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88840"/>
            <a:ext cx="4044636" cy="33839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" t="6176" r="4131" b="16913"/>
          <a:stretch>
            <a:fillRect/>
          </a:stretch>
        </p:blipFill>
        <p:spPr>
          <a:xfrm>
            <a:off x="971600" y="332656"/>
            <a:ext cx="7128792" cy="540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qrcoder.ru/code/?https%3A%2F%2Fdrive.google.com%2Ffile%2Fd%2F1kxiM9wwP7EL0klcnlqOLnXFKbjD7cn5X%2Fview%3Fusp%3Dsharing&amp;4&amp;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920" y="3254375"/>
            <a:ext cx="2664460" cy="26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764704"/>
            <a:ext cx="8136904" cy="1826581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498" y="4365104"/>
            <a:ext cx="1714500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899592" y="56813"/>
            <a:ext cx="73803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это за код такой и как его распознать - давайте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разберемся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квадратики - так называемый QR-код (от англ.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quick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быстрый отклик): двумерный штрих-код, разработанный японской фирмой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Denso-Wave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этом штрих-коде кодируется разнообразная информация, состоящая из символов (включая кириллицу, цифры и спецсимволы). Информация, вообще говоря, любая: адрес сайта, телефон, электронная визитка, координаты местоположения и так далее. Один QR-код может содержать 7089 цифр или 4296 букв.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4743"/>
            <a:ext cx="6827210" cy="1049235"/>
          </a:xfrm>
        </p:spPr>
        <p:txBody>
          <a:bodyPr>
            <a:normAutofit fontScale="90000"/>
          </a:bodyPr>
          <a:lstStyle/>
          <a:p>
            <a:r>
              <a:rPr lang="en-US" sz="4890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qr-</a:t>
            </a:r>
            <a:r>
              <a:rPr lang="ru-RU" sz="4890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код в образовании</a:t>
            </a:r>
            <a:br>
              <a:rPr lang="ru-RU" sz="4890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3110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 «Зашифрованные цвета»</a:t>
            </a:r>
            <a:b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3" name="Picture 3" descr="C:\Users\Анна\Desktop\detsad-904025-1501078908.jpg"/>
          <p:cNvPicPr>
            <a:picLocks noChangeAspect="1" noChangeArrowheads="1"/>
          </p:cNvPicPr>
          <p:nvPr/>
        </p:nvPicPr>
        <p:blipFill>
          <a:blip r:embed="rId1"/>
          <a:srcRect l="6061"/>
          <a:stretch>
            <a:fillRect/>
          </a:stretch>
        </p:blipFill>
        <p:spPr bwMode="auto">
          <a:xfrm>
            <a:off x="179512" y="3212976"/>
            <a:ext cx="3679823" cy="28083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" descr="C:\Users\Анна\Desktop\detsad-904025-15010788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0072" y="2263807"/>
            <a:ext cx="3610447" cy="23796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1344677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 на слух определить название цвета, найти и прикрепить штрих к предмету с данным значением цвета.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3491" y="44743"/>
            <a:ext cx="6571343" cy="1233067"/>
          </a:xfrm>
        </p:spPr>
        <p:txBody>
          <a:bodyPr>
            <a:normAutofit/>
          </a:bodyPr>
          <a:lstStyle/>
          <a:p>
            <a:r>
              <a:rPr lang="en-US" sz="4800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qr-</a:t>
            </a:r>
            <a:r>
              <a:rPr lang="ru-RU" sz="4800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код в образовании</a:t>
            </a:r>
            <a:endParaRPr lang="ru-RU" sz="4800" dirty="0"/>
          </a:p>
        </p:txBody>
      </p:sp>
      <p:pic>
        <p:nvPicPr>
          <p:cNvPr id="3" name="Picture 3" descr="C:\Users\Анна\Desktop\Za0ZxKPKCW4.jpg"/>
          <p:cNvPicPr>
            <a:picLocks noChangeAspect="1" noChangeArrowheads="1"/>
          </p:cNvPicPr>
          <p:nvPr/>
        </p:nvPicPr>
        <p:blipFill>
          <a:blip r:embed="rId1"/>
          <a:srcRect l="24324" t="9460" r="15878" b="10810"/>
          <a:stretch>
            <a:fillRect/>
          </a:stretch>
        </p:blipFill>
        <p:spPr bwMode="auto">
          <a:xfrm>
            <a:off x="179512" y="2492896"/>
            <a:ext cx="4143404" cy="3428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5" descr="C:\Users\Анна\Desktop\8-drKtPXdfk.jpg"/>
          <p:cNvPicPr>
            <a:picLocks noChangeAspect="1" noChangeArrowheads="1"/>
          </p:cNvPicPr>
          <p:nvPr/>
        </p:nvPicPr>
        <p:blipFill>
          <a:blip r:embed="rId2" cstate="print"/>
          <a:srcRect l="17911" t="13433" r="20522" b="13432"/>
          <a:stretch>
            <a:fillRect/>
          </a:stretch>
        </p:blipFill>
        <p:spPr bwMode="auto">
          <a:xfrm>
            <a:off x="5436096" y="2204864"/>
            <a:ext cx="3390076" cy="29906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Текстовое поле 4"/>
          <p:cNvSpPr txBox="1"/>
          <p:nvPr/>
        </p:nvSpPr>
        <p:spPr>
          <a:xfrm>
            <a:off x="683895" y="836930"/>
            <a:ext cx="7897495" cy="10172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 defTabSz="266700">
              <a:lnSpc>
                <a:spcPct val="150000"/>
              </a:lnSpc>
            </a:pPr>
            <a:r>
              <a:rPr b="1">
                <a:solidFill>
                  <a:srgbClr val="002060"/>
                </a:solidFill>
                <a:latin typeface="Times New Roman" panose="02020603050405020304"/>
                <a:ea typeface="Calibri" panose="020F0502020204030204"/>
                <a:sym typeface="+mn-ea"/>
              </a:rPr>
              <a:t>Их можно использовать в совместной, игровой, проектной деятельности, организовывать пространства, создавать библиотеки, а так же применять в воспитательной работе.</a:t>
            </a:r>
            <a:endParaRPr lang="ru-RU" altLang="en-US" b="1">
              <a:solidFill>
                <a:srgbClr val="002060"/>
              </a:solidFill>
              <a:latin typeface="Times New Roman" panose="02020603050405020304"/>
              <a:ea typeface="Calibri" panose="020F0502020204030204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260985"/>
            <a:ext cx="8916035" cy="104902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2665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en-US" altLang="ru-RU" sz="2665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5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lang="en-US" altLang="ru-RU" sz="2665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5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</a:t>
            </a:r>
            <a:r>
              <a:rPr lang="en-US" altLang="ru-RU" sz="2665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5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665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5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совместной</a:t>
            </a:r>
            <a:r>
              <a:rPr lang="en-US" altLang="ru-RU" sz="2665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65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</a:t>
            </a:r>
            <a:r>
              <a:rPr lang="en-US" altLang="ru-RU" sz="2665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65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</a:t>
            </a:r>
            <a:r>
              <a:rPr lang="en-US" altLang="ru-RU" sz="2665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5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en-US" altLang="ru-RU" sz="2665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65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организовывать</a:t>
            </a:r>
            <a:r>
              <a:rPr lang="en-US" altLang="ru-RU" sz="2665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5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</a:t>
            </a:r>
            <a:r>
              <a:rPr lang="en-US" altLang="ru-RU" sz="2665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65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</a:t>
            </a:r>
            <a:r>
              <a:rPr lang="en-US" altLang="ru-RU" sz="2665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5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библиотеки</a:t>
            </a:r>
            <a:r>
              <a:rPr lang="en-US" altLang="ru-RU" sz="2665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65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altLang="ru-RU" sz="2665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5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lang="en-US" altLang="ru-RU" sz="2665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5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</a:t>
            </a:r>
            <a:r>
              <a:rPr lang="en-US" altLang="ru-RU" sz="2665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5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</a:t>
            </a:r>
            <a:r>
              <a:rPr lang="en-US" altLang="ru-RU" sz="2665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5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665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5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воспитательной</a:t>
            </a:r>
            <a:r>
              <a:rPr lang="en-US" altLang="ru-RU" sz="2665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5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  <a:r>
              <a:rPr lang="en-US" altLang="ru-RU" sz="2665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665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Изображение 2" descr="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2495" y="1995170"/>
            <a:ext cx="7519035" cy="39490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549" y="4293096"/>
            <a:ext cx="8463915" cy="47295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lang="en-US" alt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QR-</a:t>
            </a:r>
            <a:r>
              <a:rPr lang="en-US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КОДА</a:t>
            </a:r>
            <a:r>
              <a:rPr lang="en-US" alt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  <a:r>
              <a:rPr lang="en-US" alt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ОБРАЗОВАТЕЛЬНОМ</a:t>
            </a:r>
            <a:r>
              <a:rPr lang="en-US" alt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</a:t>
            </a:r>
            <a:endParaRPr lang="en-US" alt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644070" y="5229200"/>
            <a:ext cx="7848872" cy="13139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 defTabSz="266700">
              <a:buFont typeface="Wingdings" panose="05000000000000000000" pitchFamily="2" charset="2"/>
              <a:buChar char="ü"/>
            </a:pP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мотивирующий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266700">
              <a:buFont typeface="Wingdings" panose="05000000000000000000" pitchFamily="2" charset="2"/>
              <a:buChar char="ü"/>
            </a:pPr>
            <a:r>
              <a:rPr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  <a:r>
              <a:rPr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мотивацию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освоению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любой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новой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05064"/>
            <a:ext cx="8345805" cy="176847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</a:t>
            </a:r>
            <a:r>
              <a:rPr lang="en-US" alt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en-US" alt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QR-</a:t>
            </a:r>
            <a:r>
              <a:rPr lang="en-US" alt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кодом</a:t>
            </a:r>
            <a:r>
              <a:rPr lang="en-US" alt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lang="en-US" alt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начать</a:t>
            </a:r>
            <a:r>
              <a:rPr lang="en-US" alt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познавательного</a:t>
            </a:r>
            <a:r>
              <a:rPr lang="en-US" alt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мультфильма</a:t>
            </a:r>
            <a:r>
              <a:rPr lang="en-US" alt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Фиксики</a:t>
            </a:r>
            <a:r>
              <a:rPr lang="en-US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Изображение 2" descr="abrcbr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2520280" cy="24928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460" y="804545"/>
            <a:ext cx="7255510" cy="104902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11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lang="en-US" altLang="ru-RU" sz="311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QR-</a:t>
            </a:r>
            <a:r>
              <a:rPr lang="en-US" altLang="en-US" sz="311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КОДА</a:t>
            </a:r>
            <a:r>
              <a:rPr lang="en-US" altLang="ru-RU" sz="311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1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altLang="ru-RU" sz="311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1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ВЗАИМОДЕЙСТВИИ</a:t>
            </a:r>
            <a:r>
              <a:rPr lang="en-US" altLang="ru-RU" sz="311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1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311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1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endParaRPr lang="en-US" altLang="en-US" sz="311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3707765" y="1772920"/>
            <a:ext cx="5321935" cy="1407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66700">
              <a:lnSpc>
                <a:spcPct val="107000"/>
              </a:lnSpc>
            </a:pPr>
            <a:r>
              <a:rPr sz="2000" b="1" dirty="0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</a:rPr>
              <a:t>Родители </a:t>
            </a:r>
            <a:r>
              <a:rPr sz="2000" b="1" dirty="0" err="1" smtClean="0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</a:rPr>
              <a:t>могу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</a:rPr>
              <a:t>т</a:t>
            </a:r>
            <a:r>
              <a:rPr sz="2000" b="1" dirty="0" smtClean="0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</a:rPr>
              <a:t> </a:t>
            </a:r>
            <a:r>
              <a:rPr sz="2000" b="1" dirty="0" err="1" smtClean="0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</a:rPr>
              <a:t>познакомиться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sz="2000" b="1" dirty="0" smtClean="0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</a:rPr>
              <a:t>с </a:t>
            </a:r>
            <a:r>
              <a:rPr sz="2000" b="1" dirty="0" err="1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</a:rPr>
              <a:t>электронной</a:t>
            </a:r>
            <a:r>
              <a:rPr sz="2000" b="1" dirty="0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</a:rPr>
              <a:t> </a:t>
            </a:r>
            <a:r>
              <a:rPr sz="2000" b="1" dirty="0" err="1" smtClean="0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</a:rPr>
              <a:t>версией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sz="2000" b="1" dirty="0" err="1" smtClean="0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</a:rPr>
              <a:t>документа</a:t>
            </a:r>
            <a:r>
              <a:rPr sz="2000" b="1" dirty="0" smtClean="0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</a:rPr>
              <a:t> в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</a:rPr>
              <a:t> </a:t>
            </a:r>
            <a:r>
              <a:rPr sz="2000" b="1" dirty="0" err="1" smtClean="0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</a:rPr>
              <a:t>любое</a:t>
            </a:r>
            <a:r>
              <a:rPr sz="2000" b="1" dirty="0" smtClean="0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</a:rPr>
              <a:t> </a:t>
            </a:r>
            <a:r>
              <a:rPr sz="2000" b="1" dirty="0" err="1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</a:rPr>
              <a:t>удобное</a:t>
            </a:r>
            <a:r>
              <a:rPr sz="2000" b="1" dirty="0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</a:rPr>
              <a:t> </a:t>
            </a:r>
            <a:r>
              <a:rPr sz="2000" b="1" dirty="0" err="1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</a:rPr>
              <a:t>для</a:t>
            </a:r>
            <a:r>
              <a:rPr sz="2000" b="1" dirty="0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</a:rPr>
              <a:t> </a:t>
            </a:r>
            <a:r>
              <a:rPr sz="2000" b="1" dirty="0" err="1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</a:rPr>
              <a:t>них</a:t>
            </a:r>
            <a:r>
              <a:rPr sz="2000" b="1" dirty="0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</a:rPr>
              <a:t> </a:t>
            </a:r>
            <a:r>
              <a:rPr sz="2000" b="1" dirty="0" err="1" smtClean="0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</a:rPr>
              <a:t>время,сохранив</a:t>
            </a:r>
            <a:r>
              <a:rPr sz="2000" b="1" dirty="0" smtClean="0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</a:rPr>
              <a:t> </a:t>
            </a:r>
            <a:r>
              <a:rPr sz="2000" b="1" dirty="0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</a:rPr>
              <a:t>QR-</a:t>
            </a:r>
            <a:r>
              <a:rPr sz="2000" b="1" dirty="0" err="1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</a:rPr>
              <a:t>код</a:t>
            </a:r>
            <a:r>
              <a:rPr sz="2000" b="1" dirty="0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</a:rPr>
              <a:t> в </a:t>
            </a:r>
            <a:r>
              <a:rPr sz="2000" b="1" dirty="0" err="1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</a:rPr>
              <a:t>памяти</a:t>
            </a:r>
            <a:r>
              <a:rPr sz="2000" b="1" dirty="0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</a:rPr>
              <a:t> </a:t>
            </a:r>
            <a:r>
              <a:rPr sz="2000" b="1" dirty="0" err="1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</a:rPr>
              <a:t>мобильного</a:t>
            </a:r>
            <a:r>
              <a:rPr sz="2000" b="1" dirty="0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</a:rPr>
              <a:t> </a:t>
            </a:r>
            <a:r>
              <a:rPr sz="2000" b="1" dirty="0" err="1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</a:rPr>
              <a:t>устройства</a:t>
            </a:r>
            <a:r>
              <a:rPr sz="2000" b="1" dirty="0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</a:rPr>
              <a:t>.</a:t>
            </a:r>
            <a:endParaRPr sz="2000" b="1" dirty="0">
              <a:solidFill>
                <a:srgbClr val="002060"/>
              </a:solidFill>
              <a:effectLst/>
              <a:latin typeface="Times New Roman" panose="02020603050405020304"/>
              <a:ea typeface="Calibri" panose="020F0502020204030204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910" y="3375661"/>
            <a:ext cx="4095750" cy="25736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70" y="2132856"/>
            <a:ext cx="3423902" cy="3816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0</TotalTime>
  <Words>3246</Words>
  <Application>WPS Presentation</Application>
  <PresentationFormat>Экран (4:3)</PresentationFormat>
  <Paragraphs>82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Arial</vt:lpstr>
      <vt:lpstr>SimSun</vt:lpstr>
      <vt:lpstr>Wingdings</vt:lpstr>
      <vt:lpstr>Times New Roman</vt:lpstr>
      <vt:lpstr>Calibri</vt:lpstr>
      <vt:lpstr>Times New Roman</vt:lpstr>
      <vt:lpstr>Calibri</vt:lpstr>
      <vt:lpstr>Microsoft YaHei</vt:lpstr>
      <vt:lpstr>Arial Unicode MS</vt:lpstr>
      <vt:lpstr>Gill Sans MT</vt:lpstr>
      <vt:lpstr>Tahoma</vt:lpstr>
      <vt:lpstr>Gallery</vt:lpstr>
      <vt:lpstr>Мастер класс по использованию и созданию  QR кодов в ДОО </vt:lpstr>
      <vt:lpstr>PowerPoint 演示文稿</vt:lpstr>
      <vt:lpstr>PowerPoint 演示文稿</vt:lpstr>
      <vt:lpstr>qr-код в образовании Игра «Зашифрованные цвета» </vt:lpstr>
      <vt:lpstr>qr-код в образовании</vt:lpstr>
      <vt:lpstr>Их можно использовать в совместной, игровой, проектной деятельности, организовывать пространства, создавать библиотеки, а так же применять в воспитательной работе.</vt:lpstr>
      <vt:lpstr>ИСПОЛЬЗОВАНИЕ QR-КОДА С ДЕТЬМИ В ОБРАЗОВАТЕЛЬНОМ ПРОЦЕССЕ</vt:lpstr>
      <vt:lpstr>Знакомство детей с QR-кодом можно начать с познавательного мультфильма «Фиксики»</vt:lpstr>
      <vt:lpstr>ИСПОЛЬЗОВАНИЕ QR-КОДА ПРИ ВЗАИМОДЕЙСТВИИ С РОДИТЕЛЯМИ</vt:lpstr>
      <vt:lpstr>КАК КОДИРОВАТЬ ИНФОРМАЦИЮ:  Процесс создания QR-кодов не составляет никакого труда. Нужно лишь определиться с тем, какую информацию нужно закодировать   (ссылка на сайт, изображение, текст, визитная карточка, sms-сообщение, тест, игра и др., выбрать размер кода и запустить генератор (https://ru.qr-code-generator.com).   Зашифрованная информация может быть расшифрована с помощью смартфона или планшета с установленным приложением. Для создания QR-кода необходимо провести следующие действия: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Как сохранить QR -код</vt:lpstr>
      <vt:lpstr>Как сохранить QR -код</vt:lpstr>
      <vt:lpstr>Как сохранить QR -код</vt:lpstr>
      <vt:lpstr>PowerPoint 演示文稿</vt:lpstr>
      <vt:lpstr>Виды генераторов QR-кодов</vt:lpstr>
      <vt:lpstr>Виды генераторов QR-кодов</vt:lpstr>
      <vt:lpstr>PowerPoint 演示文稿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Дом</cp:lastModifiedBy>
  <cp:revision>33</cp:revision>
  <dcterms:created xsi:type="dcterms:W3CDTF">2021-02-09T05:22:00Z</dcterms:created>
  <dcterms:modified xsi:type="dcterms:W3CDTF">2025-01-22T12:30:58Z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D0C3A0D9466446249267D53E07AD38A5_12</vt:lpwstr>
  </property>
  <property fmtid="{D5CDD505-2E9C-101B-9397-08002B2CF9AE}" pid="3" name="KSOProductBuildVer">
    <vt:lpwstr>1049-12.2.0.18911</vt:lpwstr>
  </property>
</Properties>
</file>